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59" r:id="rId8"/>
    <p:sldId id="277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1" r:id="rId18"/>
    <p:sldId id="278" r:id="rId19"/>
    <p:sldId id="275" r:id="rId20"/>
    <p:sldId id="27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0D4D-8A32-4171-A302-EDF2B057E5EA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6348F-7BA0-4E95-AA87-083F7000B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779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0D4D-8A32-4171-A302-EDF2B057E5EA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6348F-7BA0-4E95-AA87-083F7000B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07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0D4D-8A32-4171-A302-EDF2B057E5EA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6348F-7BA0-4E95-AA87-083F7000B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874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0D4D-8A32-4171-A302-EDF2B057E5EA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6348F-7BA0-4E95-AA87-083F7000B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65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0D4D-8A32-4171-A302-EDF2B057E5EA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6348F-7BA0-4E95-AA87-083F7000B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10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0D4D-8A32-4171-A302-EDF2B057E5EA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6348F-7BA0-4E95-AA87-083F7000B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674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0D4D-8A32-4171-A302-EDF2B057E5EA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6348F-7BA0-4E95-AA87-083F7000B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13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0D4D-8A32-4171-A302-EDF2B057E5EA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6348F-7BA0-4E95-AA87-083F7000B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197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0D4D-8A32-4171-A302-EDF2B057E5EA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6348F-7BA0-4E95-AA87-083F7000B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06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0D4D-8A32-4171-A302-EDF2B057E5EA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6348F-7BA0-4E95-AA87-083F7000B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32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0D4D-8A32-4171-A302-EDF2B057E5EA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6348F-7BA0-4E95-AA87-083F7000B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63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B0D4D-8A32-4171-A302-EDF2B057E5EA}" type="datetimeFigureOut">
              <a:rPr lang="ru-RU" smtClean="0"/>
              <a:pPr/>
              <a:t>29.01.2023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6348F-7BA0-4E95-AA87-083F7000B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65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53893" y="537030"/>
            <a:ext cx="5538107" cy="55444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АКАДЕМІЯ НАУК УКРАЇНИ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 УСТАНОВА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«ІНСТИТУТ ХАРЧОВОЇ БІОТЕХНОЛОГІЇ ТА ГЕНОМІКИ НАЦІОНАЛЬНОЇ АКАДЕМІЇ НАУК УКРАЇНИ»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9" y="12193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93"/>
            <a:ext cx="179847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74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8692" y="-594"/>
            <a:ext cx="5145470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2" y="62532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1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01" y="0"/>
            <a:ext cx="512989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33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4" y="0"/>
            <a:ext cx="512989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0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8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07" y="0"/>
            <a:ext cx="512989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3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978" y="0"/>
            <a:ext cx="512989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9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19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06" y="0"/>
            <a:ext cx="512989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38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99" y="0"/>
            <a:ext cx="514751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38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8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8369" y="0"/>
            <a:ext cx="398969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38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8476" y="332467"/>
            <a:ext cx="8557532" cy="615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25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238" y="-594"/>
            <a:ext cx="513327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93" y="0"/>
            <a:ext cx="5129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11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63315" y="5947737"/>
            <a:ext cx="2625271" cy="910263"/>
          </a:xfrm>
        </p:spPr>
        <p:txBody>
          <a:bodyPr>
            <a:normAutofit lnSpcReduction="10000"/>
          </a:bodyPr>
          <a:lstStyle/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Привселюдні захисти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дисертацій у онлайн форматі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25480" y="42396"/>
            <a:ext cx="3585028" cy="30019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392" y="3662"/>
            <a:ext cx="3737287" cy="25375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237" y="0"/>
            <a:ext cx="3262890" cy="19412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461" y="2439709"/>
            <a:ext cx="4309609" cy="19535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915" y="3156688"/>
            <a:ext cx="3711593" cy="2473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238" y="4749802"/>
            <a:ext cx="2574425" cy="2082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772" y="2354945"/>
            <a:ext cx="3743073" cy="23948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4129" y="4488825"/>
            <a:ext cx="3445960" cy="228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3" y="0"/>
            <a:ext cx="512989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68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9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5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36" y="7509"/>
            <a:ext cx="5129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27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63" y="0"/>
            <a:ext cx="512989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5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49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7447" y="246743"/>
            <a:ext cx="4457700" cy="2838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6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0647" y="3689235"/>
            <a:ext cx="44196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4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93" y="0"/>
            <a:ext cx="5129893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38" y="-1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6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546" y="133598"/>
            <a:ext cx="3989845" cy="29923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4148" y="3617025"/>
            <a:ext cx="2142906" cy="2953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6593" y="133598"/>
            <a:ext cx="3989843" cy="29923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56070" y="133598"/>
            <a:ext cx="3989844" cy="29923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97210" y="3743001"/>
            <a:ext cx="3769757" cy="28273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254842"/>
            <a:ext cx="1809658" cy="36031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35606" y="3617025"/>
            <a:ext cx="4037066" cy="30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79" y="0"/>
            <a:ext cx="512989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38" y="0"/>
            <a:ext cx="5129893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938"/>
            <a:ext cx="1798476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521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23</Words>
  <Application>Microsoft Office PowerPoint</Application>
  <PresentationFormat>Широкоэкранный</PresentationFormat>
  <Paragraphs>12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</dc:creator>
  <cp:lastModifiedBy>Nata</cp:lastModifiedBy>
  <cp:revision>36</cp:revision>
  <dcterms:created xsi:type="dcterms:W3CDTF">2023-01-01T18:49:12Z</dcterms:created>
  <dcterms:modified xsi:type="dcterms:W3CDTF">2023-01-29T15:36:14Z</dcterms:modified>
</cp:coreProperties>
</file>